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8" r:id="rId4"/>
    <p:sldId id="257" r:id="rId5"/>
    <p:sldId id="308" r:id="rId6"/>
    <p:sldId id="309" r:id="rId7"/>
    <p:sldId id="310" r:id="rId8"/>
    <p:sldId id="311" r:id="rId9"/>
    <p:sldId id="307" r:id="rId10"/>
    <p:sldId id="312" r:id="rId11"/>
    <p:sldId id="297" r:id="rId12"/>
    <p:sldId id="298" r:id="rId13"/>
    <p:sldId id="303" r:id="rId14"/>
    <p:sldId id="304" r:id="rId15"/>
    <p:sldId id="305" r:id="rId16"/>
    <p:sldId id="306" r:id="rId17"/>
    <p:sldId id="313" r:id="rId18"/>
    <p:sldId id="299" r:id="rId19"/>
    <p:sldId id="300" r:id="rId20"/>
    <p:sldId id="292" r:id="rId21"/>
    <p:sldId id="293" r:id="rId22"/>
    <p:sldId id="294" r:id="rId23"/>
    <p:sldId id="301" r:id="rId24"/>
    <p:sldId id="302" r:id="rId25"/>
    <p:sldId id="295" r:id="rId26"/>
    <p:sldId id="296" r:id="rId27"/>
    <p:sldId id="260" r:id="rId28"/>
    <p:sldId id="319" r:id="rId29"/>
    <p:sldId id="263" r:id="rId30"/>
    <p:sldId id="318" r:id="rId31"/>
    <p:sldId id="316" r:id="rId32"/>
    <p:sldId id="262" r:id="rId33"/>
    <p:sldId id="265" r:id="rId34"/>
    <p:sldId id="261" r:id="rId35"/>
    <p:sldId id="264" r:id="rId36"/>
    <p:sldId id="266" r:id="rId37"/>
    <p:sldId id="315" r:id="rId38"/>
    <p:sldId id="320" r:id="rId39"/>
    <p:sldId id="317" r:id="rId40"/>
    <p:sldId id="314" r:id="rId41"/>
    <p:sldId id="267" r:id="rId42"/>
    <p:sldId id="325" r:id="rId43"/>
    <p:sldId id="324" r:id="rId44"/>
    <p:sldId id="323" r:id="rId45"/>
    <p:sldId id="321" r:id="rId46"/>
    <p:sldId id="322" r:id="rId47"/>
    <p:sldId id="268" r:id="rId48"/>
    <p:sldId id="329" r:id="rId49"/>
    <p:sldId id="327" r:id="rId50"/>
    <p:sldId id="328" r:id="rId51"/>
    <p:sldId id="326" r:id="rId52"/>
    <p:sldId id="269" r:id="rId53"/>
    <p:sldId id="330" r:id="rId54"/>
    <p:sldId id="270" r:id="rId55"/>
    <p:sldId id="272" r:id="rId56"/>
    <p:sldId id="274" r:id="rId57"/>
    <p:sldId id="331" r:id="rId58"/>
    <p:sldId id="332" r:id="rId59"/>
    <p:sldId id="333" r:id="rId60"/>
    <p:sldId id="271" r:id="rId61"/>
    <p:sldId id="273" r:id="rId62"/>
    <p:sldId id="275" r:id="rId63"/>
    <p:sldId id="334" r:id="rId64"/>
    <p:sldId id="276" r:id="rId65"/>
    <p:sldId id="277" r:id="rId66"/>
    <p:sldId id="336" r:id="rId67"/>
    <p:sldId id="282" r:id="rId68"/>
    <p:sldId id="283" r:id="rId69"/>
    <p:sldId id="335" r:id="rId70"/>
    <p:sldId id="281" r:id="rId71"/>
    <p:sldId id="279" r:id="rId72"/>
    <p:sldId id="280" r:id="rId73"/>
    <p:sldId id="278" r:id="rId74"/>
    <p:sldId id="337" r:id="rId75"/>
    <p:sldId id="284" r:id="rId76"/>
    <p:sldId id="289" r:id="rId77"/>
    <p:sldId id="287" r:id="rId78"/>
    <p:sldId id="286" r:id="rId79"/>
    <p:sldId id="290" r:id="rId80"/>
    <p:sldId id="285" r:id="rId81"/>
    <p:sldId id="288" r:id="rId82"/>
    <p:sldId id="338" r:id="rId83"/>
    <p:sldId id="291" r:id="rId8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618" y="-12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3F86-DB82-479D-8A26-2E2EE8BB17B2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DAE2-6BF9-4F85-8D93-8E4EA253A0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0707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3F86-DB82-479D-8A26-2E2EE8BB17B2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DAE2-6BF9-4F85-8D93-8E4EA253A0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2021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3F86-DB82-479D-8A26-2E2EE8BB17B2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DAE2-6BF9-4F85-8D93-8E4EA253A0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20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3F86-DB82-479D-8A26-2E2EE8BB17B2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DAE2-6BF9-4F85-8D93-8E4EA253A0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81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3F86-DB82-479D-8A26-2E2EE8BB17B2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DAE2-6BF9-4F85-8D93-8E4EA253A0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17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3F86-DB82-479D-8A26-2E2EE8BB17B2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DAE2-6BF9-4F85-8D93-8E4EA253A0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124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3F86-DB82-479D-8A26-2E2EE8BB17B2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DAE2-6BF9-4F85-8D93-8E4EA253A0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405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3F86-DB82-479D-8A26-2E2EE8BB17B2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DAE2-6BF9-4F85-8D93-8E4EA253A0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210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3F86-DB82-479D-8A26-2E2EE8BB17B2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DAE2-6BF9-4F85-8D93-8E4EA253A0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253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3F86-DB82-479D-8A26-2E2EE8BB17B2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DAE2-6BF9-4F85-8D93-8E4EA253A0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52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D3F86-DB82-479D-8A26-2E2EE8BB17B2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DAE2-6BF9-4F85-8D93-8E4EA253A0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2570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D3F86-DB82-479D-8A26-2E2EE8BB17B2}" type="datetimeFigureOut">
              <a:rPr kumimoji="1" lang="ja-JP" altLang="en-US" smtClean="0"/>
              <a:t>2012/10/3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BDAE2-6BF9-4F85-8D93-8E4EA253A0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3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1.1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603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2.6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02-virtualbox5.tif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629569"/>
            <a:ext cx="657225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204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2.7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2-guestaddition1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086" y="1600200"/>
            <a:ext cx="591982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5224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2.8</a:t>
            </a:r>
            <a:endParaRPr kumimoji="1" lang="ja-JP" altLang="en-US" dirty="0"/>
          </a:p>
        </p:txBody>
      </p:sp>
      <p:pic>
        <p:nvPicPr>
          <p:cNvPr id="8" name="Picture 3" descr="D:\default\book\web-app-book1-revised\capture\bmp\02-ibus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38" y="2425086"/>
            <a:ext cx="3609524" cy="28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935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2.9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2-proxy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85" y="1600200"/>
            <a:ext cx="505842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397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2.10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2-xampp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795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2.11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2-xampp2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095" y="2025086"/>
            <a:ext cx="4323810" cy="367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408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2.12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02-netbeans1.tif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9683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2.13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02-eclipse-jre.tif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2096294"/>
            <a:ext cx="7334250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893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2.14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2-netbeans-javaweb1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01" y="1600200"/>
            <a:ext cx="675199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749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2.15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2-netbeans-javaweb2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61" y="2201276"/>
            <a:ext cx="4590477" cy="33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743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1.2</a:t>
            </a:r>
            <a:endParaRPr kumimoji="1" lang="ja-JP" alt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8291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2.16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2-eclipse-javaweb1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17" y="1600200"/>
            <a:ext cx="429076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0341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2.17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2-eclipse-javaweb2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507" y="1600200"/>
            <a:ext cx="351498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0728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2.18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2-eclipse-javaweb3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03" y="1600200"/>
            <a:ext cx="638959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274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2.19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2-netbeans-phpweb1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01" y="1600200"/>
            <a:ext cx="675199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948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2.20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2-netbeans-phpweb2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709" y="1600200"/>
            <a:ext cx="57085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4487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2.21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2-eclipse-phpweb1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730" y="1600200"/>
            <a:ext cx="38585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352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2.22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2-eclipse-phpweb2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315" y="1600200"/>
            <a:ext cx="709137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250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3.1</a:t>
            </a:r>
            <a:endParaRPr kumimoji="1" lang="ja-JP" altLang="en-US" dirty="0"/>
          </a:p>
        </p:txBody>
      </p:sp>
      <p:pic>
        <p:nvPicPr>
          <p:cNvPr id="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6278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3.2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3-newhtml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57" y="1815562"/>
            <a:ext cx="6914286" cy="40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407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3.3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962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1.3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38781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3.4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3-htmlvalidator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09" y="1600200"/>
            <a:ext cx="57707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17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3.5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3-error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27" y="1600200"/>
            <a:ext cx="642874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26441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3.6</a:t>
            </a:r>
            <a:endParaRPr kumimoji="1" lang="ja-JP" altLang="en-US" dirty="0"/>
          </a:p>
        </p:txBody>
      </p:sp>
      <p:pic>
        <p:nvPicPr>
          <p:cNvPr id="5" name="Picture 2" descr="D:\default\book\web-app-book1-revised\figure\03-cs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37" y="1600200"/>
            <a:ext cx="68031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193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3.7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94771"/>
            <a:ext cx="8229600" cy="273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9807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3.8</a:t>
            </a:r>
            <a:endParaRPr kumimoji="1" lang="ja-JP" altLang="en-US" dirty="0"/>
          </a:p>
        </p:txBody>
      </p:sp>
      <p:pic>
        <p:nvPicPr>
          <p:cNvPr id="7" name="Picture 2" descr="D:\default\book\web-app-book1-revised\figure\03-boxmode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37" y="1600200"/>
            <a:ext cx="68031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553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3.9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6882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4.1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2340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4.2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3-alert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857" y="3244134"/>
            <a:ext cx="3714286" cy="12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5065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4.3</a:t>
            </a:r>
            <a:endParaRPr kumimoji="1" lang="ja-JP" altLang="en-US" dirty="0"/>
          </a:p>
        </p:txBody>
      </p:sp>
      <p:pic>
        <p:nvPicPr>
          <p:cNvPr id="8" name="Picture 2" descr="D:\default\book\web-app-book1-revised\capture\bmp\04-firebuga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4" y="1820324"/>
            <a:ext cx="3828572" cy="40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default\book\web-app-book1-revised\capture\bmp\04-firebugb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14" y="1820324"/>
            <a:ext cx="3828572" cy="408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381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4.4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3-googlemaps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09" y="1600200"/>
            <a:ext cx="57707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253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1.4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7190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4.5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3-addressmaps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09" y="1600200"/>
            <a:ext cx="57707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934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5.1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4841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5.2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5-hello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71" y="1600200"/>
            <a:ext cx="707125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9168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5.3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5-google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714" y="2277467"/>
            <a:ext cx="5028572" cy="31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445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5.4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5-form-google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61" y="2201276"/>
            <a:ext cx="4590477" cy="33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8288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5.5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5-form1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95" y="1600200"/>
            <a:ext cx="411781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6174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5.6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5-form2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09" y="2282229"/>
            <a:ext cx="4352381" cy="31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9138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6.1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2661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6.2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6-helloservlet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01" y="1600200"/>
            <a:ext cx="675199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038874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6.3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6-hellojsp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95" y="1782229"/>
            <a:ext cx="6723810" cy="416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516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2.1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02-virtualbox1.tif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2005806"/>
            <a:ext cx="6696075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78256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6.4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6-hellojsp2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28" y="1600200"/>
            <a:ext cx="638814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27633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6.5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6-ascii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19" y="1767943"/>
            <a:ext cx="4104762" cy="419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2438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6.6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9150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6.7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6-jar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635" y="1600200"/>
            <a:ext cx="642073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94831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6.8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30779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7.1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2137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7.2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8212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7.3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7-path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809" y="1929848"/>
            <a:ext cx="4352381" cy="386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32043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7.4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7-phpmyadmin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894" y="1600200"/>
            <a:ext cx="6260211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8333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7.5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7-phpmyadmin2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09" y="1600200"/>
            <a:ext cx="57707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46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2.2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02-virtualbox2.tif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767681"/>
            <a:ext cx="67437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4881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7.6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3990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7.7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8856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8.1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5" y="1600200"/>
            <a:ext cx="684274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8828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8.2</a:t>
            </a:r>
            <a:endParaRPr kumimoji="1" lang="ja-JP" altLang="en-US" dirty="0"/>
          </a:p>
        </p:txBody>
      </p:sp>
      <p:pic>
        <p:nvPicPr>
          <p:cNvPr id="7" name="Picture 3" descr="D:\default\book\web-app-book1-revised\capture\bmp\09-jdbc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238" y="1958419"/>
            <a:ext cx="3609524" cy="380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0803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8.3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01003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9.1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64103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9.2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9-zips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61" y="2201276"/>
            <a:ext cx="4590477" cy="332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4996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9.3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4059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9.4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62657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9.5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09-zipsmap2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09" y="1600200"/>
            <a:ext cx="577078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32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2.3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02-virtualbox3.tif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767681"/>
            <a:ext cx="67437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4788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9.6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9125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9.7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52759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9.8</a:t>
            </a:r>
            <a:endParaRPr kumimoji="1" lang="ja-JP" altLang="en-US" dirty="0"/>
          </a:p>
        </p:txBody>
      </p:sp>
      <p:pic>
        <p:nvPicPr>
          <p:cNvPr id="6" name="Picture 2" descr="D:\default\book\web-app-book1-revised\figure\09-sequenc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37" y="1600200"/>
            <a:ext cx="68031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61964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9.9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7910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A.1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a1-hello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01" y="1600200"/>
            <a:ext cx="675199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87833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A.2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45695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A.3</a:t>
            </a:r>
            <a:endParaRPr kumimoji="1" lang="ja-JP" alt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655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A.4</a:t>
            </a:r>
            <a:endParaRPr kumimoji="1" lang="ja-JP" altLang="en-US" dirty="0"/>
          </a:p>
        </p:txBody>
      </p:sp>
      <p:pic>
        <p:nvPicPr>
          <p:cNvPr id="5" name="Picture 2" descr="D:\default\book\web-app-book1-revised\figure\a1-hashse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37" y="1600200"/>
            <a:ext cx="68031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10335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A.5</a:t>
            </a:r>
            <a:endParaRPr kumimoji="1" lang="ja-JP" altLang="en-US" dirty="0"/>
          </a:p>
        </p:txBody>
      </p:sp>
      <p:pic>
        <p:nvPicPr>
          <p:cNvPr id="6" name="Picture 2" descr="D:\default\book\web-app-book1-revised\figure\a1-hashmap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37" y="1600200"/>
            <a:ext cx="68031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3338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A.6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300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2.4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02-virtualbox4.tif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2" y="1872456"/>
            <a:ext cx="6086475" cy="398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271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A.7</a:t>
            </a:r>
            <a:endParaRPr kumimoji="1" lang="ja-JP" altLang="en-US" dirty="0"/>
          </a:p>
        </p:txBody>
      </p:sp>
      <p:pic>
        <p:nvPicPr>
          <p:cNvPr id="6" name="Picture 2" descr="D:\default\book\web-app-book1-revised\figure\a1-birthda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37" y="1600200"/>
            <a:ext cx="68031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13381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A.8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174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B.1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bmp\a2-takai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802" y="1600200"/>
            <a:ext cx="5826396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39462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B.2</a:t>
            </a:r>
            <a:endParaRPr kumimoji="1" lang="ja-JP" alt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615" y="1600200"/>
            <a:ext cx="6804769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936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2.5</a:t>
            </a:r>
            <a:endParaRPr kumimoji="1" lang="ja-JP" altLang="en-US" dirty="0"/>
          </a:p>
        </p:txBody>
      </p:sp>
      <p:pic>
        <p:nvPicPr>
          <p:cNvPr id="5" name="Picture 2" descr="D:\default\book\web-app-book1-revised\capture\02-ubuntujapan.tif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652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83</Words>
  <Application>Microsoft Office PowerPoint</Application>
  <PresentationFormat>画面に合わせる (4:3)</PresentationFormat>
  <Paragraphs>83</Paragraphs>
  <Slides>83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83</vt:i4>
      </vt:variant>
    </vt:vector>
  </HeadingPairs>
  <TitlesOfParts>
    <vt:vector size="84" baseType="lpstr">
      <vt:lpstr>Office ​​テーマ</vt:lpstr>
      <vt:lpstr>1.1</vt:lpstr>
      <vt:lpstr>1.2</vt:lpstr>
      <vt:lpstr>1.3</vt:lpstr>
      <vt:lpstr>1.4</vt:lpstr>
      <vt:lpstr>2.1</vt:lpstr>
      <vt:lpstr>2.2</vt:lpstr>
      <vt:lpstr>2.3</vt:lpstr>
      <vt:lpstr>2.4</vt:lpstr>
      <vt:lpstr>2.5</vt:lpstr>
      <vt:lpstr>2.6</vt:lpstr>
      <vt:lpstr>2.7</vt:lpstr>
      <vt:lpstr>2.8</vt:lpstr>
      <vt:lpstr>2.9</vt:lpstr>
      <vt:lpstr>2.10</vt:lpstr>
      <vt:lpstr>2.11</vt:lpstr>
      <vt:lpstr>2.12</vt:lpstr>
      <vt:lpstr>2.13</vt:lpstr>
      <vt:lpstr>2.14</vt:lpstr>
      <vt:lpstr>2.15</vt:lpstr>
      <vt:lpstr>2.16</vt:lpstr>
      <vt:lpstr>2.17</vt:lpstr>
      <vt:lpstr>2.18</vt:lpstr>
      <vt:lpstr>2.19</vt:lpstr>
      <vt:lpstr>2.20</vt:lpstr>
      <vt:lpstr>2.21</vt:lpstr>
      <vt:lpstr>2.22</vt:lpstr>
      <vt:lpstr>3.1</vt:lpstr>
      <vt:lpstr>3.2</vt:lpstr>
      <vt:lpstr>3.3</vt:lpstr>
      <vt:lpstr>3.4</vt:lpstr>
      <vt:lpstr>3.5</vt:lpstr>
      <vt:lpstr>3.6</vt:lpstr>
      <vt:lpstr>3.7</vt:lpstr>
      <vt:lpstr>3.8</vt:lpstr>
      <vt:lpstr>3.9</vt:lpstr>
      <vt:lpstr>4.1</vt:lpstr>
      <vt:lpstr>4.2</vt:lpstr>
      <vt:lpstr>4.3</vt:lpstr>
      <vt:lpstr>4.4</vt:lpstr>
      <vt:lpstr>4.5</vt:lpstr>
      <vt:lpstr>5.1</vt:lpstr>
      <vt:lpstr>5.2</vt:lpstr>
      <vt:lpstr>5.3</vt:lpstr>
      <vt:lpstr>5.4</vt:lpstr>
      <vt:lpstr>5.5</vt:lpstr>
      <vt:lpstr>5.6</vt:lpstr>
      <vt:lpstr>6.1</vt:lpstr>
      <vt:lpstr>6.2</vt:lpstr>
      <vt:lpstr>6.3</vt:lpstr>
      <vt:lpstr>6.4</vt:lpstr>
      <vt:lpstr>6.5</vt:lpstr>
      <vt:lpstr>6.6</vt:lpstr>
      <vt:lpstr>6.7</vt:lpstr>
      <vt:lpstr>6.8</vt:lpstr>
      <vt:lpstr>7.1</vt:lpstr>
      <vt:lpstr>7.2</vt:lpstr>
      <vt:lpstr>7.3</vt:lpstr>
      <vt:lpstr>7.4</vt:lpstr>
      <vt:lpstr>7.5</vt:lpstr>
      <vt:lpstr>7.6</vt:lpstr>
      <vt:lpstr>7.7</vt:lpstr>
      <vt:lpstr>8.1</vt:lpstr>
      <vt:lpstr>8.2</vt:lpstr>
      <vt:lpstr>8.3</vt:lpstr>
      <vt:lpstr>9.1</vt:lpstr>
      <vt:lpstr>9.2</vt:lpstr>
      <vt:lpstr>9.3</vt:lpstr>
      <vt:lpstr>9.4</vt:lpstr>
      <vt:lpstr>9.5</vt:lpstr>
      <vt:lpstr>9.6</vt:lpstr>
      <vt:lpstr>9.7</vt:lpstr>
      <vt:lpstr>9.8</vt:lpstr>
      <vt:lpstr>9.9</vt:lpstr>
      <vt:lpstr>A.1</vt:lpstr>
      <vt:lpstr>A.2</vt:lpstr>
      <vt:lpstr>A.3</vt:lpstr>
      <vt:lpstr>A.4</vt:lpstr>
      <vt:lpstr>A.5</vt:lpstr>
      <vt:lpstr>A.6</vt:lpstr>
      <vt:lpstr>A.7</vt:lpstr>
      <vt:lpstr>A.8</vt:lpstr>
      <vt:lpstr>B.1</vt:lpstr>
      <vt:lpstr>B.2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 ウェブアプリの一般的な構成</dc:title>
  <dc:creator>yabuki</dc:creator>
  <cp:lastModifiedBy>yabuki</cp:lastModifiedBy>
  <cp:revision>23</cp:revision>
  <dcterms:created xsi:type="dcterms:W3CDTF">2012-10-02T08:13:50Z</dcterms:created>
  <dcterms:modified xsi:type="dcterms:W3CDTF">2012-10-03T05:35:42Z</dcterms:modified>
</cp:coreProperties>
</file>